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639B5-F358-EA46-BB6D-E42212F99840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58AC6-2A22-F642-927F-E8D91BE1A6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07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Please cite as: </a:t>
            </a:r>
            <a:r>
              <a:rPr lang="en-GB" sz="1100" dirty="0" err="1">
                <a:latin typeface="Arial"/>
                <a:ea typeface="Arial"/>
                <a:cs typeface="Arial"/>
                <a:sym typeface="Arial"/>
              </a:rPr>
              <a:t>Haddaway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NR, </a:t>
            </a:r>
            <a:r>
              <a:rPr lang="en-GB" sz="1100" dirty="0" err="1">
                <a:latin typeface="Arial"/>
                <a:ea typeface="Arial"/>
                <a:cs typeface="Arial"/>
                <a:sym typeface="Arial"/>
              </a:rPr>
              <a:t>Macura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B, Whaley P, and </a:t>
            </a:r>
            <a:r>
              <a:rPr lang="en-GB" sz="1100" dirty="0" err="1">
                <a:latin typeface="Arial"/>
                <a:ea typeface="Arial"/>
                <a:cs typeface="Arial"/>
                <a:sym typeface="Arial"/>
              </a:rPr>
              <a:t>Pullin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AS. 2017. ROSES flow diagram for systematic maps. Version 1.0. DOI: 10.6084/m9.figshare.6085940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i="1" dirty="0">
              <a:solidFill>
                <a:srgbClr val="000000"/>
              </a:solidFill>
            </a:endParaRPr>
          </a:p>
        </p:txBody>
      </p:sp>
      <p:sp>
        <p:nvSpPr>
          <p:cNvPr id="87" name="Google Shape;8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81956-14E5-4967-B248-A493FEEE2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947E3-49DD-8889-4D46-35FA9FAF9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EC249F-4A1C-0B99-9315-3B051F93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248E35-A7BE-8993-7B17-3652A315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8EE01-23CD-7FF2-6C73-6AB5560F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56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C1E76-D9F3-36B6-CF4D-FBBE9BC98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5282E2-4B9E-D6DF-624C-B967D582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31C3E3-600F-7B91-1E71-9D7E8FB2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AF94BA-142F-958A-E42C-650AB1D1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75CBE-633D-5FAA-29F5-7DF14DAF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2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D1B92D-5766-6891-6D8D-B6F4DE6FE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CFCFAE-11B0-0A02-1418-7DE2B7195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6C38E-7850-4501-480E-7B69FBE1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C0AFE-84D2-A51E-C17A-45289430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D05BB-3A16-1AC0-5956-7366B2AA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DE453-E4CB-B042-D024-BFF3611E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32ACB-775C-C44F-36CF-C6203B31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F485E-F855-9133-03A9-DF834C6C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BB1F81-938F-68F2-28C0-1D79646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C5C86-8A74-2C9C-741E-F2165C9D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91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FE902-42BE-578C-AD15-7660B7C0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39538B-CF90-1D3E-40D7-041F4FB8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2873B4-5FDA-0BE2-B597-9809178C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B0D27-F783-04D6-2E2B-3B187D74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34130-671D-C07B-52D2-4DCF4A18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56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3D687-F0C7-43A1-F375-6905252C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F8B5D5-494A-1C69-662B-4E2B828E8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F6342C-38C4-E53D-CC54-3FD5876FB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D2FCE8-8683-93A7-9F31-760C69DF0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25A803-AB9D-A697-2652-E6134315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58EC32-5D99-EB2E-6B8B-10A43BBC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2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43391-5963-61FA-20AE-A6D3BE41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9BAE3-00C8-3F55-E3AE-7863EBFE0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F3D4A4-214F-7492-99A2-6D285D555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37F301-532D-2355-59FE-4B1993155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5F28C9-65BD-1DF9-6069-AA65C4FA6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56C887-E9D3-63B1-F595-97D4B1CB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B0BB20-53A8-63FB-F7AF-2E9397DE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8991B3-469D-B874-66DF-166286BA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504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54006-8D71-A224-84AB-460B5B2B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F9B264-4188-B09E-683A-09A54810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B0E9CE-9CF2-8B94-B093-02A1B765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34F3EE-A0AE-8CC3-CA21-8DBE699E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32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EA4B12-7225-726F-0D4D-F7D158EE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B2DD11-5306-2F1F-FC7C-3B80072B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99E6BB-5D85-C068-4C9A-8965FDFF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3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78D62-A38B-6801-9187-8DFBB854F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65C2D-415D-4AEB-4DB7-81B0EE34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F871A3-C9F5-8E81-29DB-3942AA2BB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01282D-1948-1F1A-CCB9-E2A76D8F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C15173-ECE3-E2EE-2621-8127566E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2B00AF-A101-9738-A1FE-D45E1DF6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69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50A93-64EF-A56F-9A73-AB6B4B9B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F39996-E176-79C7-FFE5-620EE1086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D6F25E-2391-1920-AD91-2A2B40D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07244E-45A5-4A0E-AD23-F7DC3B92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827495-AEAA-FA19-B604-C7A65EAD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61AF4E-0C59-2CBE-5B3E-A0902D5D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31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25702D-9C9E-D8C5-F56D-993CA4D0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DAECF4-5C3D-8C75-7FB0-C5175488E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37AA0E-9B01-BBD0-0ABF-DED01B357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A5BB-4A69-1A40-BBCC-3A9FA31A5C5A}" type="datetimeFigureOut">
              <a:rPr lang="es-MX" smtClean="0"/>
              <a:t>05/10/23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018533-ED01-BEAF-B725-250F7C2C7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FD762E-DD3D-C539-745F-C9A9A06E5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FD69-870F-F64B-8305-30C4640CB5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Agrupar 29"/>
          <p:cNvGrpSpPr/>
          <p:nvPr/>
        </p:nvGrpSpPr>
        <p:grpSpPr>
          <a:xfrm>
            <a:off x="3210942" y="126800"/>
            <a:ext cx="5757779" cy="6565463"/>
            <a:chOff x="184875" y="252925"/>
            <a:chExt cx="11484904" cy="13095970"/>
          </a:xfrm>
        </p:grpSpPr>
        <p:cxnSp>
          <p:nvCxnSpPr>
            <p:cNvPr id="89" name="Google Shape;89;p13"/>
            <p:cNvCxnSpPr/>
            <p:nvPr/>
          </p:nvCxnSpPr>
          <p:spPr>
            <a:xfrm>
              <a:off x="184879" y="11276489"/>
              <a:ext cx="11484900" cy="0"/>
            </a:xfrm>
            <a:prstGeom prst="straightConnector1">
              <a:avLst/>
            </a:prstGeom>
            <a:noFill/>
            <a:ln w="381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1" name="Google Shape;91;p13"/>
            <p:cNvSpPr/>
            <p:nvPr/>
          </p:nvSpPr>
          <p:spPr>
            <a:xfrm>
              <a:off x="184879" y="790328"/>
              <a:ext cx="573900" cy="20229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45835" rIns="45835" bIns="45835" anchor="ctr" anchorCtr="0">
              <a:noAutofit/>
            </a:bodyPr>
            <a:lstStyle/>
            <a:p>
              <a:endParaRPr sz="70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 rot="16200000">
              <a:off x="-511607" y="1542767"/>
              <a:ext cx="19668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1003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Searching</a:t>
              </a:r>
              <a:endParaRPr sz="10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314425" y="790327"/>
              <a:ext cx="5007300" cy="1406167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identified through database searching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662280" y="790327"/>
              <a:ext cx="5007300" cy="1406165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identified through other sources, listed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0)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537523" y="3456461"/>
              <a:ext cx="3784200" cy="1098659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after duplicates removed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84879" y="3456461"/>
              <a:ext cx="573900" cy="7110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45835" rIns="45835" bIns="45835" anchor="ctr" anchorCtr="0">
              <a:noAutofit/>
            </a:bodyPr>
            <a:lstStyle/>
            <a:p>
              <a:endParaRPr sz="70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 rot="16200000">
              <a:off x="-3055307" y="6752572"/>
              <a:ext cx="70542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1003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Screening</a:t>
              </a:r>
              <a:endParaRPr sz="10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537523" y="4915122"/>
              <a:ext cx="3784200" cy="1112241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after title/abstract screening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537523" y="6521981"/>
              <a:ext cx="3784200" cy="1208082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Articles retrieved at full text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2537523" y="7895129"/>
              <a:ext cx="3784200" cy="942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Articles after full text screening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6662280" y="3456462"/>
              <a:ext cx="3784200" cy="1098658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Duplicates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662280" y="4915123"/>
              <a:ext cx="3784200" cy="1098633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Excluded titles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6662280" y="6521981"/>
              <a:ext cx="3784200" cy="1208082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Unretrievable</a:t>
              </a:r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full texts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662280" y="7923705"/>
              <a:ext cx="3784200" cy="2643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Excluded full texts, with reasons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r>
                <a:rPr lang="en-GB" sz="8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Excluded on: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226011" indent="-56503"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8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Population (n = )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226011" indent="-56503"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8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Intervention/exposure (n = )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226011" indent="-56503"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8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Outcome (n = )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226011" indent="-56503"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8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Study design (n =)</a:t>
              </a:r>
              <a:endParaRPr lang="en-GB" sz="902" dirty="0"/>
            </a:p>
            <a:p>
              <a:pPr marL="226011" indent="-56503"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702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Language (n=)</a:t>
              </a:r>
              <a:endParaRPr sz="702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84875" y="12159495"/>
              <a:ext cx="573900" cy="1161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45835" rIns="45835" bIns="45835" anchor="ctr" anchorCtr="0">
              <a:noAutofit/>
            </a:bodyPr>
            <a:lstStyle/>
            <a:p>
              <a:endParaRPr sz="70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 rot="16200000">
              <a:off x="-109000" y="12509195"/>
              <a:ext cx="1161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1003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Synthesis</a:t>
              </a:r>
              <a:endParaRPr sz="100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9" name="Google Shape;109;p13"/>
            <p:cNvCxnSpPr>
              <a:stCxn id="93" idx="2"/>
              <a:endCxn id="95" idx="0"/>
            </p:cNvCxnSpPr>
            <p:nvPr/>
          </p:nvCxnSpPr>
          <p:spPr>
            <a:xfrm rot="16200000" flipH="1">
              <a:off x="3493866" y="2520703"/>
              <a:ext cx="1259967" cy="611548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0" name="Google Shape;110;p13"/>
            <p:cNvCxnSpPr>
              <a:stCxn id="94" idx="2"/>
              <a:endCxn id="95" idx="0"/>
            </p:cNvCxnSpPr>
            <p:nvPr/>
          </p:nvCxnSpPr>
          <p:spPr>
            <a:xfrm rot="5400000">
              <a:off x="6167793" y="458323"/>
              <a:ext cx="1259969" cy="4736307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1" name="Google Shape;111;p13"/>
            <p:cNvCxnSpPr>
              <a:stCxn id="95" idx="3"/>
              <a:endCxn id="102" idx="1"/>
            </p:cNvCxnSpPr>
            <p:nvPr/>
          </p:nvCxnSpPr>
          <p:spPr>
            <a:xfrm>
              <a:off x="6321723" y="4005791"/>
              <a:ext cx="340557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2" name="Google Shape;112;p13"/>
            <p:cNvCxnSpPr>
              <a:stCxn id="98" idx="3"/>
              <a:endCxn id="103" idx="1"/>
            </p:cNvCxnSpPr>
            <p:nvPr/>
          </p:nvCxnSpPr>
          <p:spPr>
            <a:xfrm flipV="1">
              <a:off x="6321723" y="5464440"/>
              <a:ext cx="340557" cy="6803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4" name="Google Shape;114;p13"/>
            <p:cNvCxnSpPr>
              <a:stCxn id="100" idx="3"/>
              <a:endCxn id="105" idx="1"/>
            </p:cNvCxnSpPr>
            <p:nvPr/>
          </p:nvCxnSpPr>
          <p:spPr>
            <a:xfrm>
              <a:off x="6321723" y="7126022"/>
              <a:ext cx="340557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5" name="Google Shape;115;p13"/>
            <p:cNvCxnSpPr>
              <a:stCxn id="101" idx="3"/>
            </p:cNvCxnSpPr>
            <p:nvPr/>
          </p:nvCxnSpPr>
          <p:spPr>
            <a:xfrm>
              <a:off x="6321723" y="8366129"/>
              <a:ext cx="340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6" name="Google Shape;116;p13"/>
            <p:cNvCxnSpPr>
              <a:stCxn id="95" idx="2"/>
              <a:endCxn id="98" idx="0"/>
            </p:cNvCxnSpPr>
            <p:nvPr/>
          </p:nvCxnSpPr>
          <p:spPr>
            <a:xfrm>
              <a:off x="4429623" y="4555120"/>
              <a:ext cx="0" cy="360002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7" name="Google Shape;117;p13"/>
            <p:cNvCxnSpPr>
              <a:stCxn id="98" idx="2"/>
              <a:endCxn id="100" idx="0"/>
            </p:cNvCxnSpPr>
            <p:nvPr/>
          </p:nvCxnSpPr>
          <p:spPr>
            <a:xfrm>
              <a:off x="4429623" y="6027363"/>
              <a:ext cx="0" cy="494618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4418488" y="7725396"/>
              <a:ext cx="0" cy="1662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20" name="Google Shape;120;p13"/>
            <p:cNvCxnSpPr>
              <a:stCxn id="101" idx="2"/>
              <a:endCxn id="121" idx="0"/>
            </p:cNvCxnSpPr>
            <p:nvPr/>
          </p:nvCxnSpPr>
          <p:spPr>
            <a:xfrm>
              <a:off x="4429623" y="8837129"/>
              <a:ext cx="0" cy="2005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3" name="Google Shape;123;p13"/>
            <p:cNvSpPr/>
            <p:nvPr/>
          </p:nvSpPr>
          <p:spPr>
            <a:xfrm>
              <a:off x="2526273" y="12287819"/>
              <a:ext cx="3784200" cy="942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Studies included in the systematic map database and narrative synthesis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1314425" y="9323062"/>
              <a:ext cx="2503800" cy="942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Pre-screened articles from other sources (n = )</a:t>
              </a:r>
              <a:endParaRPr sz="90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5" name="Google Shape;125;p13"/>
            <p:cNvCxnSpPr>
              <a:stCxn id="124" idx="3"/>
            </p:cNvCxnSpPr>
            <p:nvPr/>
          </p:nvCxnSpPr>
          <p:spPr>
            <a:xfrm>
              <a:off x="3818225" y="9794062"/>
              <a:ext cx="6174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6" name="Google Shape;126;p13"/>
            <p:cNvSpPr txBox="1"/>
            <p:nvPr/>
          </p:nvSpPr>
          <p:spPr>
            <a:xfrm>
              <a:off x="739564" y="252925"/>
              <a:ext cx="5799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835" tIns="22911" rIns="45835" bIns="22911" anchor="t" anchorCtr="0">
              <a:noAutofit/>
            </a:bodyPr>
            <a:lstStyle/>
            <a:p>
              <a:r>
                <a:rPr lang="en-GB" sz="902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ROSES Flow Diagram for Systematic Maps. Version 1.0</a:t>
              </a:r>
              <a:endParaRPr sz="902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2537523" y="10842715"/>
              <a:ext cx="3784200" cy="942000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835" tIns="22911" rIns="45835" bIns="22911" anchor="ctr" anchorCtr="0">
              <a:noAutofit/>
            </a:bodyPr>
            <a:lstStyle/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Articles / Studies included after full text screening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r>
                <a:rPr lang="en-GB" sz="902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=)</a:t>
              </a:r>
              <a:endParaRPr sz="902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7" name="Google Shape;127;p13"/>
            <p:cNvCxnSpPr>
              <a:stCxn id="121" idx="2"/>
              <a:endCxn id="123" idx="0"/>
            </p:cNvCxnSpPr>
            <p:nvPr/>
          </p:nvCxnSpPr>
          <p:spPr>
            <a:xfrm flipH="1">
              <a:off x="4418523" y="11784715"/>
              <a:ext cx="11100" cy="5031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8" name="Google Shape;128;p13"/>
            <p:cNvSpPr txBox="1"/>
            <p:nvPr/>
          </p:nvSpPr>
          <p:spPr>
            <a:xfrm>
              <a:off x="212897" y="10841133"/>
              <a:ext cx="12963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835" tIns="22911" rIns="45835" bIns="22911" anchor="t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GB" sz="1003">
                  <a:solidFill>
                    <a:srgbClr val="BFBFBF"/>
                  </a:solidFill>
                  <a:latin typeface="Calibri"/>
                  <a:ea typeface="Calibri"/>
                  <a:cs typeface="Calibri"/>
                  <a:sym typeface="Calibri"/>
                </a:rPr>
                <a:t>Articles</a:t>
              </a:r>
              <a:endParaRPr sz="70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lnSpc>
                  <a:spcPct val="150000"/>
                </a:lnSpc>
              </a:pPr>
              <a:r>
                <a:rPr lang="en-GB" sz="1003">
                  <a:solidFill>
                    <a:srgbClr val="BFBFBF"/>
                  </a:solidFill>
                  <a:latin typeface="Calibri"/>
                  <a:ea typeface="Calibri"/>
                  <a:cs typeface="Calibri"/>
                  <a:sym typeface="Calibri"/>
                </a:rPr>
                <a:t>Studies</a:t>
              </a:r>
              <a:endParaRPr sz="1003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200</Words>
  <Application>Microsoft Macintosh PowerPoint</Application>
  <PresentationFormat>Panorámica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Iván Cruz Cano</dc:creator>
  <cp:lastModifiedBy>Ricardo Iván Cruz Cano</cp:lastModifiedBy>
  <cp:revision>1</cp:revision>
  <dcterms:created xsi:type="dcterms:W3CDTF">2023-10-05T18:40:03Z</dcterms:created>
  <dcterms:modified xsi:type="dcterms:W3CDTF">2023-10-05T21:54:18Z</dcterms:modified>
</cp:coreProperties>
</file>